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51D9CD-A8D7-41C7-B8B7-0C9F38D6E7B5}">
          <p14:sldIdLst>
            <p14:sldId id="256"/>
          </p14:sldIdLst>
        </p14:section>
        <p14:section name="Раздел без заголовка" id="{B16F9872-B266-423A-AF5A-77A3DDEC9C18}">
          <p14:sldIdLst>
            <p14:sldId id="267"/>
            <p14:sldId id="258"/>
            <p14:sldId id="257"/>
            <p14:sldId id="259"/>
            <p14:sldId id="260"/>
            <p14:sldId id="261"/>
            <p14:sldId id="262"/>
            <p14:sldId id="265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 snapToGrid="0" showGuides="1">
      <p:cViewPr varScale="1">
        <p:scale>
          <a:sx n="89" d="100"/>
          <a:sy n="89" d="100"/>
        </p:scale>
        <p:origin x="-126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D8836F-A7C5-45D0-BEA2-EE118209723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86276-2794-4831-96FA-4F25B654B34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:\Morusov_VA\Дистанционная работа со школами\Краснод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" y="0"/>
            <a:ext cx="12095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19873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8653" y="443892"/>
            <a:ext cx="8100509" cy="17801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ГКУ КК «Центр занятости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города Краснодара»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7111" y="2786231"/>
            <a:ext cx="10584479" cy="2549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4400" dirty="0" smtClean="0"/>
          </a:p>
          <a:p>
            <a:pPr>
              <a:spcBef>
                <a:spcPts val="0"/>
              </a:spcBef>
            </a:pPr>
            <a:r>
              <a:rPr lang="ru-RU" sz="4800" dirty="0" smtClean="0"/>
              <a:t>РЫНОК ТРУДА ГОРОДА КРАСНОДАРА</a:t>
            </a:r>
            <a:endParaRPr lang="ru-RU" sz="4800" dirty="0"/>
          </a:p>
        </p:txBody>
      </p:sp>
      <p:pic>
        <p:nvPicPr>
          <p:cNvPr id="1026" name="Picture 2" descr="L:\Morusov_VA\Дистанционная работа со школами\лого Работа Росс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1" y="540196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77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26828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38747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17267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1223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2621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3" y="1954025"/>
            <a:ext cx="7734993" cy="4351713"/>
          </a:xfrm>
        </p:spPr>
      </p:pic>
    </p:spTree>
    <p:extLst>
      <p:ext uri="{BB962C8B-B14F-4D97-AF65-F5344CB8AC3E}">
        <p14:creationId xmlns:p14="http://schemas.microsoft.com/office/powerpoint/2010/main" val="16828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</TotalTime>
  <Words>9</Words>
  <Application>Microsoft Office PowerPoint</Application>
  <PresentationFormat>Произвольный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ГКУ КК «Центр занятости  населения города Краснодара»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PC_1101049617</cp:lastModifiedBy>
  <cp:revision>18</cp:revision>
  <dcterms:created xsi:type="dcterms:W3CDTF">2020-09-14T09:12:01Z</dcterms:created>
  <dcterms:modified xsi:type="dcterms:W3CDTF">2020-09-24T13:16:41Z</dcterms:modified>
</cp:coreProperties>
</file>